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6" r:id="rId4"/>
    <p:sldId id="268" r:id="rId5"/>
    <p:sldId id="261" r:id="rId6"/>
  </p:sldIdLst>
  <p:sldSz cx="9144000" cy="6858000" type="letter"/>
  <p:notesSz cx="6858000" cy="9144000"/>
  <p:defaultTextStyle>
    <a:defPPr>
      <a:defRPr lang="en-US"/>
    </a:defPPr>
    <a:lvl1pPr marL="0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6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8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1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63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96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29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61" algn="l" defTabSz="9140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0E0E0"/>
    <a:srgbClr val="E8E8E8"/>
    <a:srgbClr val="B00000"/>
    <a:srgbClr val="8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31958-8D34-4153-B6BB-37DD814D8A87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6531-8684-4D64-9A87-1C16FE523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6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8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1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63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96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29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61" algn="l" defTabSz="9140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6" indent="0">
              <a:buNone/>
              <a:defRPr sz="1800" b="1"/>
            </a:lvl3pPr>
            <a:lvl4pPr marL="1371098" indent="0">
              <a:buNone/>
              <a:defRPr sz="1600" b="1"/>
            </a:lvl4pPr>
            <a:lvl5pPr marL="1828131" indent="0">
              <a:buNone/>
              <a:defRPr sz="1600" b="1"/>
            </a:lvl5pPr>
            <a:lvl6pPr marL="2285163" indent="0">
              <a:buNone/>
              <a:defRPr sz="1600" b="1"/>
            </a:lvl6pPr>
            <a:lvl7pPr marL="2742196" indent="0">
              <a:buNone/>
              <a:defRPr sz="1600" b="1"/>
            </a:lvl7pPr>
            <a:lvl8pPr marL="3199229" indent="0">
              <a:buNone/>
              <a:defRPr sz="1600" b="1"/>
            </a:lvl8pPr>
            <a:lvl9pPr marL="3656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6" indent="0">
              <a:buNone/>
              <a:defRPr sz="1800" b="1"/>
            </a:lvl3pPr>
            <a:lvl4pPr marL="1371098" indent="0">
              <a:buNone/>
              <a:defRPr sz="1600" b="1"/>
            </a:lvl4pPr>
            <a:lvl5pPr marL="1828131" indent="0">
              <a:buNone/>
              <a:defRPr sz="1600" b="1"/>
            </a:lvl5pPr>
            <a:lvl6pPr marL="2285163" indent="0">
              <a:buNone/>
              <a:defRPr sz="1600" b="1"/>
            </a:lvl6pPr>
            <a:lvl7pPr marL="2742196" indent="0">
              <a:buNone/>
              <a:defRPr sz="1600" b="1"/>
            </a:lvl7pPr>
            <a:lvl8pPr marL="3199229" indent="0">
              <a:buNone/>
              <a:defRPr sz="1600" b="1"/>
            </a:lvl8pPr>
            <a:lvl9pPr marL="36562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6" indent="0">
              <a:buNone/>
              <a:defRPr sz="1000"/>
            </a:lvl3pPr>
            <a:lvl4pPr marL="1371098" indent="0">
              <a:buNone/>
              <a:defRPr sz="900"/>
            </a:lvl4pPr>
            <a:lvl5pPr marL="1828131" indent="0">
              <a:buNone/>
              <a:defRPr sz="900"/>
            </a:lvl5pPr>
            <a:lvl6pPr marL="2285163" indent="0">
              <a:buNone/>
              <a:defRPr sz="900"/>
            </a:lvl6pPr>
            <a:lvl7pPr marL="2742196" indent="0">
              <a:buNone/>
              <a:defRPr sz="900"/>
            </a:lvl7pPr>
            <a:lvl8pPr marL="3199229" indent="0">
              <a:buNone/>
              <a:defRPr sz="900"/>
            </a:lvl8pPr>
            <a:lvl9pPr marL="3656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6" indent="0">
              <a:buNone/>
              <a:defRPr sz="2400"/>
            </a:lvl3pPr>
            <a:lvl4pPr marL="1371098" indent="0">
              <a:buNone/>
              <a:defRPr sz="2000"/>
            </a:lvl4pPr>
            <a:lvl5pPr marL="1828131" indent="0">
              <a:buNone/>
              <a:defRPr sz="2000"/>
            </a:lvl5pPr>
            <a:lvl6pPr marL="2285163" indent="0">
              <a:buNone/>
              <a:defRPr sz="2000"/>
            </a:lvl6pPr>
            <a:lvl7pPr marL="2742196" indent="0">
              <a:buNone/>
              <a:defRPr sz="2000"/>
            </a:lvl7pPr>
            <a:lvl8pPr marL="3199229" indent="0">
              <a:buNone/>
              <a:defRPr sz="2000"/>
            </a:lvl8pPr>
            <a:lvl9pPr marL="36562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6" indent="0">
              <a:buNone/>
              <a:defRPr sz="1000"/>
            </a:lvl3pPr>
            <a:lvl4pPr marL="1371098" indent="0">
              <a:buNone/>
              <a:defRPr sz="900"/>
            </a:lvl4pPr>
            <a:lvl5pPr marL="1828131" indent="0">
              <a:buNone/>
              <a:defRPr sz="900"/>
            </a:lvl5pPr>
            <a:lvl6pPr marL="2285163" indent="0">
              <a:buNone/>
              <a:defRPr sz="900"/>
            </a:lvl6pPr>
            <a:lvl7pPr marL="2742196" indent="0">
              <a:buNone/>
              <a:defRPr sz="900"/>
            </a:lvl7pPr>
            <a:lvl8pPr marL="3199229" indent="0">
              <a:buNone/>
              <a:defRPr sz="900"/>
            </a:lvl8pPr>
            <a:lvl9pPr marL="36562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E71D-2D5E-474B-9C23-6C122F7D09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7F98-F147-4AA2-947B-D6AF9A9CF4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5" indent="-342775" algn="l" defTabSz="914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5" algn="l" defTabSz="9140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1" indent="-228517" algn="l" defTabSz="9140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4" indent="-228517" algn="l" defTabSz="9140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7" indent="-228517" algn="l" defTabSz="9140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0" indent="-228517" algn="l" defTabSz="9140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2" indent="-228517" algn="l" defTabSz="9140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5" indent="-228517" algn="l" defTabSz="9140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8" indent="-228517" algn="l" defTabSz="9140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6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3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6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9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1" algn="l" defTabSz="9140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83868"/>
            <a:ext cx="5611091" cy="369332"/>
          </a:xfrm>
          <a:prstGeom prst="rect">
            <a:avLst/>
          </a:prstGeom>
          <a:solidFill>
            <a:srgbClr val="C00000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4000" cy="919464"/>
          </a:xfrm>
          <a:prstGeom prst="rect">
            <a:avLst/>
          </a:prstGeom>
          <a:solidFill>
            <a:srgbClr val="C00000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28364" y="6185647"/>
            <a:ext cx="415636" cy="369332"/>
          </a:xfrm>
          <a:prstGeom prst="rect">
            <a:avLst/>
          </a:prstGeom>
          <a:solidFill>
            <a:srgbClr val="C00000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76364"/>
            <a:ext cx="5486400" cy="5667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762000" y="1524000"/>
            <a:ext cx="5486400" cy="8048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ISU-MC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66" y="5943600"/>
            <a:ext cx="2743934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C00000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2350" y="457200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ISU seal MCN_subscript_centered_blac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15527"/>
            <a:ext cx="16002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57200" y="1012825"/>
            <a:ext cx="8394700" cy="5462588"/>
          </a:xfrm>
          <a:prstGeom prst="rect">
            <a:avLst/>
          </a:prstGeom>
        </p:spPr>
        <p:txBody>
          <a:bodyPr lIns="91416" tIns="45708" rIns="91416" bIns="45708"/>
          <a:lstStyle/>
          <a:p>
            <a:pPr marL="265045" indent="-265045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1000" b="1" dirty="0">
              <a:latin typeface="Arial Narrow" pitchFamily="34" charset="0"/>
            </a:endParaRPr>
          </a:p>
          <a:p>
            <a:pPr marL="265045" indent="-265045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1100" b="1" i="1" dirty="0">
              <a:latin typeface="Arial Narrow" pitchFamily="34" charset="0"/>
            </a:endParaRPr>
          </a:p>
          <a:p>
            <a:pPr marL="265045" indent="-265045">
              <a:buClr>
                <a:schemeClr val="accent1"/>
              </a:buClr>
              <a:buSzPct val="80000"/>
              <a:defRPr/>
            </a:pPr>
            <a:r>
              <a:rPr lang="en-US" sz="1100" b="1" i="1" dirty="0">
                <a:latin typeface="Arial Narrow" pitchFamily="34" charset="0"/>
              </a:rPr>
              <a:t>	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375" y="228600"/>
            <a:ext cx="8524875" cy="628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7" tIns="9523" rIns="19047" bIns="95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44132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ISU-MC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60" y="5867400"/>
            <a:ext cx="174614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457200" y="1012825"/>
            <a:ext cx="8394700" cy="5462588"/>
          </a:xfrm>
          <a:prstGeom prst="rect">
            <a:avLst/>
          </a:prstGeom>
        </p:spPr>
        <p:txBody>
          <a:bodyPr lIns="91416" tIns="45708" rIns="91416" bIns="45708"/>
          <a:lstStyle/>
          <a:p>
            <a:pPr marL="265045" indent="-265045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1000" b="1" dirty="0">
              <a:latin typeface="Arial Narrow" pitchFamily="34" charset="0"/>
            </a:endParaRPr>
          </a:p>
          <a:p>
            <a:pPr marL="265045" indent="-265045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1100" b="1" i="1" dirty="0">
              <a:latin typeface="Arial Narrow" pitchFamily="34" charset="0"/>
            </a:endParaRPr>
          </a:p>
          <a:p>
            <a:pPr marL="265045" indent="-265045">
              <a:buClr>
                <a:schemeClr val="accent1"/>
              </a:buClr>
              <a:buSzPct val="80000"/>
              <a:defRPr/>
            </a:pPr>
            <a:r>
              <a:rPr lang="en-US" sz="1100" b="1" i="1" dirty="0">
                <a:latin typeface="Arial Narrow" pitchFamily="34" charset="0"/>
              </a:rPr>
              <a:t>	</a:t>
            </a:r>
            <a:endParaRPr lang="en-US" sz="11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375" y="381000"/>
            <a:ext cx="8524875" cy="596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7" tIns="9523" rIns="19047" bIns="9523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3375" y="5847072"/>
            <a:ext cx="8524875" cy="757896"/>
          </a:xfrm>
          <a:prstGeom prst="rect">
            <a:avLst/>
          </a:prstGeom>
          <a:solidFill>
            <a:schemeClr val="tx1"/>
          </a:solidFill>
        </p:spPr>
        <p:txBody>
          <a:bodyPr wrap="square" lIns="19047" tIns="9523" rIns="19047" bIns="9523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412" y="2489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SU seal MCN wide_subscript_on red_WHITE TY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890282"/>
            <a:ext cx="2286000" cy="645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dwards Hall 1f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25" y="1254125"/>
            <a:ext cx="7540625" cy="5018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43000"/>
            <a:ext cx="9144000" cy="5355312"/>
          </a:xfrm>
          <a:prstGeom prst="rect">
            <a:avLst/>
          </a:prstGeom>
          <a:solidFill>
            <a:srgbClr val="E0E0E0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34703"/>
            <a:ext cx="9144000" cy="923297"/>
          </a:xfrm>
          <a:prstGeom prst="rect">
            <a:avLst/>
          </a:prstGeom>
          <a:solidFill>
            <a:srgbClr val="A50021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9144000" cy="5909310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91406" tIns="45704" rIns="91406" bIns="45704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9144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ISU seal MCN wide_subscript_white_r cop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3306"/>
            <a:ext cx="2287438" cy="612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Letter Paper (8.5x11 in)</PresentationFormat>
  <Paragraphs>72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amirvin</dc:creator>
  <cp:lastModifiedBy>Irving, Amy</cp:lastModifiedBy>
  <cp:revision>62</cp:revision>
  <dcterms:created xsi:type="dcterms:W3CDTF">2010-10-26T18:44:15Z</dcterms:created>
  <dcterms:modified xsi:type="dcterms:W3CDTF">2014-06-05T16:07:23Z</dcterms:modified>
</cp:coreProperties>
</file>